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1"/>
  </p:notesMasterIdLst>
  <p:sldIdLst>
    <p:sldId id="256" r:id="rId2"/>
    <p:sldId id="257" r:id="rId3"/>
    <p:sldId id="279" r:id="rId4"/>
    <p:sldId id="282" r:id="rId5"/>
    <p:sldId id="270" r:id="rId6"/>
    <p:sldId id="269" r:id="rId7"/>
    <p:sldId id="267" r:id="rId8"/>
    <p:sldId id="268" r:id="rId9"/>
    <p:sldId id="265" r:id="rId10"/>
    <p:sldId id="271" r:id="rId11"/>
    <p:sldId id="263" r:id="rId12"/>
    <p:sldId id="276" r:id="rId13"/>
    <p:sldId id="272" r:id="rId14"/>
    <p:sldId id="262" r:id="rId15"/>
    <p:sldId id="292" r:id="rId16"/>
    <p:sldId id="260" r:id="rId17"/>
    <p:sldId id="261" r:id="rId18"/>
    <p:sldId id="273" r:id="rId19"/>
    <p:sldId id="275" r:id="rId20"/>
    <p:sldId id="274" r:id="rId21"/>
    <p:sldId id="277" r:id="rId22"/>
    <p:sldId id="278" r:id="rId23"/>
    <p:sldId id="286" r:id="rId24"/>
    <p:sldId id="280" r:id="rId25"/>
    <p:sldId id="288" r:id="rId26"/>
    <p:sldId id="287" r:id="rId27"/>
    <p:sldId id="281" r:id="rId28"/>
    <p:sldId id="289" r:id="rId29"/>
    <p:sldId id="291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5ABC9-5B0C-49FC-B4E8-9345DD324FEA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59521-2ECB-44B5-B054-FE4007949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003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59521-2ECB-44B5-B054-FE400794926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29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59521-2ECB-44B5-B054-FE400794926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051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59521-2ECB-44B5-B054-FE400794926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42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59521-2ECB-44B5-B054-FE400794926B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5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20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9172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59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8567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42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45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8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3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1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9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5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3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313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64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7465-9059-4081-A14E-66FAE153E17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F8BEEF-0884-430C-924F-9394DB5A4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slide" Target="slide5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razukraska.ru/veshi/raskraska-medal.htm" TargetMode="External"/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hyperlink" Target="http://www.prohorovskoe-pole.ru/index.php/2012-04-10-13-10-10.html" TargetMode="External"/><Relationship Id="rId4" Type="http://schemas.openxmlformats.org/officeDocument/2006/relationships/hyperlink" Target="http://topwar.ru/11381-oborona-doma-pavlova-kak-eto-bylo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9.xml"/><Relationship Id="rId7" Type="http://schemas.openxmlformats.org/officeDocument/2006/relationships/slide" Target="slide1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6.png"/><Relationship Id="rId5" Type="http://schemas.openxmlformats.org/officeDocument/2006/relationships/slide" Target="slide5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война. Великая Победа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9199" y="4527448"/>
            <a:ext cx="8596668" cy="86040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Андрейченко Наталия Васильевна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МБОУ СОШ № 2 г. Кропоткин</a:t>
            </a:r>
          </a:p>
          <a:p>
            <a:endParaRPr lang="ru-RU" sz="1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bestia-wm.ru/wp-content/uploads/2012/05/Georgievskaya-lent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19" y="287646"/>
            <a:ext cx="8454790" cy="11754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3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828" y="284983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Московская  битва.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Борис Кочетков.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0" y="1590675"/>
            <a:ext cx="4184650" cy="38814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4"/>
          <p:cNvSpPr>
            <a:spLocks noGrp="1"/>
          </p:cNvSpPr>
          <p:nvPr>
            <p:ph sz="half" idx="4294967295"/>
          </p:nvPr>
        </p:nvSpPr>
        <p:spPr>
          <a:xfrm>
            <a:off x="0" y="2220913"/>
            <a:ext cx="4184650" cy="38814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нутый угол 7"/>
          <p:cNvSpPr/>
          <p:nvPr/>
        </p:nvSpPr>
        <p:spPr>
          <a:xfrm rot="407803">
            <a:off x="3512165" y="2387384"/>
            <a:ext cx="3019205" cy="4064193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Дивизии, что защищали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Москву от полчищ ига зла,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Стояли намертво, не сделав шагу.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 к Москве. Туда нельзя!</a:t>
            </a:r>
          </a:p>
          <a:p>
            <a:pPr marL="180000" indent="0" algn="just">
              <a:buNone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Панфиловцы и </a:t>
            </a:r>
            <a:r>
              <a:rPr lang="ru-RU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катуковцы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Сибиряки и казаки, 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с Урала, Волги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ополченцы москвичи.</a:t>
            </a:r>
          </a:p>
          <a:p>
            <a:pPr marL="180000" indent="0" algn="just">
              <a:buNone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Их час пробил. И армии резерва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обороны перешли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решительное наступленье,</a:t>
            </a:r>
          </a:p>
          <a:p>
            <a:pPr marL="180000" indent="0" algn="just"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Погнали немцев от Москвы.</a:t>
            </a:r>
          </a:p>
        </p:txBody>
      </p:sp>
      <p:sp>
        <p:nvSpPr>
          <p:cNvPr id="7" name="Загнутый угол 6"/>
          <p:cNvSpPr/>
          <p:nvPr/>
        </p:nvSpPr>
        <p:spPr>
          <a:xfrm rot="21343951">
            <a:off x="340939" y="1569883"/>
            <a:ext cx="3145444" cy="415873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немногих строчках не опишешь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Накал той страсти огневой,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отцы наши, сражаясь, 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Разбили немцев под Москвой.</a:t>
            </a:r>
          </a:p>
          <a:p>
            <a:pPr algn="just"/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отступали, огрызаясь,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дальних подступах к Москве: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Смоленск и Ельня, под Можайском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было много, мы в меньшинстве.</a:t>
            </a:r>
          </a:p>
          <a:p>
            <a:pPr algn="just"/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7 -  ноября . Парад на Красной.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резервы там прошли,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сказать всем псам немецким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Москвы не взять. Вы не страшны.</a:t>
            </a:r>
          </a:p>
          <a:p>
            <a:pPr algn="just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итва за Москву - Великая победа - Каталог статей - Официальный сайт МОУ Выделянской СО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90548"/>
            <a:ext cx="4394200" cy="412775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 flipH="1">
            <a:off x="11352670" y="5895086"/>
            <a:ext cx="785223" cy="7272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Кл час: &quot;есть такое слово &quot;выстоять&quot; - Документ"/>
          <p:cNvPicPr>
            <a:picLocks noChangeAspect="1" noChangeArrowheads="1"/>
          </p:cNvPicPr>
          <p:nvPr/>
        </p:nvPicPr>
        <p:blipFill rotWithShape="1">
          <a:blip r:embed="rId5"/>
          <a:srcRect l="3596" t="84" r="7534"/>
          <a:stretch/>
        </p:blipFill>
        <p:spPr bwMode="auto">
          <a:xfrm>
            <a:off x="6586810" y="225400"/>
            <a:ext cx="1054100" cy="231199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Рисунок 11" descr="Ivan Panfilov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489" y="97644"/>
            <a:ext cx="1922780" cy="2433320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Прямоугольник с одним скругленным углом 4"/>
          <p:cNvSpPr/>
          <p:nvPr/>
        </p:nvSpPr>
        <p:spPr>
          <a:xfrm flipH="1">
            <a:off x="9863241" y="321334"/>
            <a:ext cx="1858857" cy="1021565"/>
          </a:xfrm>
          <a:prstGeom prst="round1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Ива́н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Васи́льевич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Панфилов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95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битва.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77370" y="1362303"/>
            <a:ext cx="821929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июля 1942 - 2 февраля 1943 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Сталинград (Волгоград) – город-герой.</a:t>
            </a:r>
          </a:p>
          <a:p>
            <a:pPr marL="0" indent="0" algn="just">
              <a:buNone/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</a:t>
            </a: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масштабам и ожесточенности она превзошла все прошлые битвы: на территории почти в сто тысяч квадратных километров сражались более двух миллионов человек.</a:t>
            </a:r>
          </a:p>
          <a:p>
            <a:pPr marL="0" indent="0">
              <a:buNone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Содержимое 3" descr="http://artofwar.ru/img/d/denxsapera/text_0070/4991.jpg"/>
          <p:cNvPicPr>
            <a:picLocks noGr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631" y="784662"/>
            <a:ext cx="3135697" cy="324262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Содержимое 3" descr="http://wwii-soldat.narod.ru/OPER/IMAGES/017-stalingrad-sm.jpg"/>
          <p:cNvPicPr>
            <a:picLocks noGr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909" y="868777"/>
            <a:ext cx="3249140" cy="315850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3285">
            <a:off x="-219367" y="6119857"/>
            <a:ext cx="1692518" cy="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477" y="348343"/>
            <a:ext cx="8596668" cy="1320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 Федотович Павлов </a:t>
            </a:r>
            <a:b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509" y="1215531"/>
            <a:ext cx="7494210" cy="45786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 — герой Сталинградской битвы, командир группы бойцов,  которая осенью 1942  г. обороняла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 Павлова» в центре Сталинграда. 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Этот дом и его защитники стали символом героической обороны города на Волге.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" b="5508"/>
          <a:stretch>
            <a:fillRect/>
          </a:stretch>
        </p:blipFill>
        <p:spPr bwMode="auto">
          <a:xfrm>
            <a:off x="3213847" y="4146176"/>
            <a:ext cx="3186605" cy="224291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286626"/>
            <a:ext cx="2761314" cy="303856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89416">
            <a:off x="-420710" y="6051173"/>
            <a:ext cx="1623000" cy="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e1.ru/fun/photo/view_pic.php/p/67ee4f55769880493e9af9ebd6800bcb/view.pi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 r="1298" b="7395"/>
          <a:stretch/>
        </p:blipFill>
        <p:spPr bwMode="auto">
          <a:xfrm rot="244498">
            <a:off x="8687357" y="3463002"/>
            <a:ext cx="3118543" cy="252089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868" y="4126716"/>
            <a:ext cx="1916801" cy="2495477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7491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7324" y="209864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 о героях своей семьи?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69021" y="1068744"/>
            <a:ext cx="4184035" cy="38807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Прадедушка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Вани Тамбова ,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 нашего класса,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Тамбов Пётр Иванович-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Сталинградской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битвы.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85" y="1124321"/>
            <a:ext cx="5172375" cy="3769617"/>
          </a:xfr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85" y="1124321"/>
            <a:ext cx="5172375" cy="3769617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85" y="1124321"/>
            <a:ext cx="5452415" cy="3953821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r="38581" b="34469"/>
          <a:stretch>
            <a:fillRect/>
          </a:stretch>
        </p:blipFill>
        <p:spPr>
          <a:xfrm>
            <a:off x="4927600" y="1038727"/>
            <a:ext cx="6768025" cy="4347148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8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88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62" y="310797"/>
            <a:ext cx="8596668" cy="1320800"/>
          </a:xfrm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Мамаев Курган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381" y="380953"/>
            <a:ext cx="2905247" cy="345538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7650" y="1047750"/>
            <a:ext cx="6934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Мама́ев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курган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возвышенность на правом берегу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Волги 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Центральном районе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Волгограда,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во время Сталинградской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битвы происходили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ожесточённые бои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Сегодня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Мамаев курган известен в первую очередь памятником-ансамблем «Героям Сталинградской битвы» с главным монументом «Родина-мать зовет!».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Мамаевом кургане существует несколько братских и индивидуальных могил в которых покоится прах более 35 000 человек.</a:t>
            </a:r>
          </a:p>
        </p:txBody>
      </p:sp>
      <p:pic>
        <p:nvPicPr>
          <p:cNvPr id="1028" name="Picture 4" descr="Мамаев курган и Родина-ма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1023">
            <a:off x="7356444" y="4291553"/>
            <a:ext cx="2071869" cy="192911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Мамаев курган и Родина-мать, Волгоград &quot; Национальный архив 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92723">
            <a:off x="7457616" y="2597551"/>
            <a:ext cx="1794075" cy="150191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Мамаев курган. . Скульптура &quot;Родина-мать зовет!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0669">
            <a:off x="9197120" y="4327633"/>
            <a:ext cx="2582717" cy="204745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quot;Предлагаю читателям совершить обзорную экскурсию на Мамаев …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5639">
            <a:off x="7399534" y="953444"/>
            <a:ext cx="1849336" cy="146310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11587734" y="5962650"/>
            <a:ext cx="604266" cy="895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5400" y="2870200"/>
            <a:ext cx="548640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48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30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46265" y="513697"/>
            <a:ext cx="8596313" cy="13208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Ленинграда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1941 - 27 января 1944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8007350" y="2160588"/>
            <a:ext cx="4184650" cy="388143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3886" y="2131560"/>
            <a:ext cx="4746171" cy="148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 1941 года      замкнулось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кольцо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блокады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Овал 6"/>
          <p:cNvSpPr/>
          <p:nvPr/>
        </p:nvSpPr>
        <p:spPr>
          <a:xfrm>
            <a:off x="546265" y="2201669"/>
            <a:ext cx="4346369" cy="356973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окраин Ленинграда-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Смерти страшная черта.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Замыкается  блокада.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Голод. Холод. Темнота.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781144" y="3222171"/>
            <a:ext cx="3033486" cy="33237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жизни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ВелоПитер: Иной спорт и активный отдых &quot; &quot;Дорога жизни&quot; на лыжах (ледовая часть). Кто желает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144" y="3222171"/>
            <a:ext cx="3050943" cy="334159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55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Тани Савичевой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Дети в блокаде во время ВОВ Невероятно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06" y="1429900"/>
            <a:ext cx="8989180" cy="5047013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11234057" y="5891514"/>
            <a:ext cx="862181" cy="834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9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391" y="17417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Новороссийск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1942 – 16 сентября 1943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3030"/>
            <a:ext cx="8596668" cy="422101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Гитлер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1942 г. приказал своим генералам идти на Кавказ: «Взять Новороссийск во что бы то ни стало! А потом идти на Геленджик, на Туапсе. Овладеть всем Черноморским побережьем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ctr">
              <a:buNone/>
            </a:pPr>
            <a:endParaRPr lang="ru-RU" sz="1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началу 1943 года левый берег </a:t>
            </a:r>
            <a:r>
              <a:rPr lang="ru-RU" sz="1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Цемесской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бухты был захвачен 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противником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высоты он контролировал движение нашего флота, и надо было этого преимущества его лишить. Поэтому советские войска высадили десант и 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захватили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предместье Новороссийска. По захватившему плацдарму фашисты били беспрерывно. Подсчитано, что смертоносного металла на каждого защитника Малой земли приходилось по 1250 килограммов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1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Героическая оборона города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продолжалась 225 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дней. Фашисты сбросили на город 17000 бомб. </a:t>
            </a:r>
          </a:p>
          <a:p>
            <a:pPr marL="0" indent="0" algn="ctr">
              <a:buNone/>
            </a:pPr>
            <a:r>
              <a:rPr lang="ru-RU" sz="19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мужество и храбрость, проявленными защитниками  города,       Новороссийску было присвоено  звание  «Город- герой».</a:t>
            </a:r>
            <a:endParaRPr lang="ru-RU" sz="19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12" descr="9256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765" y="4528456"/>
            <a:ext cx="3016527" cy="2074889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img0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258" y="180764"/>
            <a:ext cx="2545310" cy="2197666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сканирование00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813">
            <a:off x="9120403" y="2368210"/>
            <a:ext cx="2756763" cy="207429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11442568" y="5914663"/>
            <a:ext cx="722597" cy="81601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2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305" y="32855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битва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июля 1943 - 23 августа 1943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33" y="1963985"/>
            <a:ext cx="11216038" cy="3880773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Битва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продолжалась 49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дней. Немецкая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 наступательную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сражения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называла</a:t>
            </a:r>
            <a:r>
              <a:rPr lang="ru-RU" altLang="ru-RU" sz="2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000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операция «Цитадель».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None/>
            </a:pPr>
            <a:r>
              <a:rPr lang="ru-RU" altLang="ru-RU" sz="2000" b="1" u="sng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None/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под Курском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закрепила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коренной перелом. После окончания сражения на Курской дуге германское командование утратило возможность проводить стратегические наступательные операции. 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Командующие  битвой: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None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1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К. Рокоссовский            Н.Ф. Ватутин                     И.С. Конев                В. Д. Соколовский          Р.Я. Малиновский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altLang="ru-RU" sz="1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alt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alt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6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8" name="Picture 4" descr="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20" y="4613708"/>
            <a:ext cx="1546885" cy="169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5" descr="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990" y="4579430"/>
            <a:ext cx="1487948" cy="169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д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937" y="4622973"/>
            <a:ext cx="1440447" cy="169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пр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428" y="4622972"/>
            <a:ext cx="1441221" cy="169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ж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818" y="4637486"/>
            <a:ext cx="1429346" cy="169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0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586" y="535858"/>
            <a:ext cx="8596668" cy="13208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5334" y="1722522"/>
            <a:ext cx="8596668" cy="41325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-познакомимся с основными датами военных действий;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-обсудим значение Победы в Великой Отечественной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ойне;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-научимся собирать исторические свидетельства – рассказы ветеранов.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3285">
            <a:off x="-189870" y="6326334"/>
            <a:ext cx="1692518" cy="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0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6078" y="422610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Танковое сражение под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рохоровкой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нутый угол 13"/>
          <p:cNvSpPr/>
          <p:nvPr/>
        </p:nvSpPr>
        <p:spPr>
          <a:xfrm rot="407803">
            <a:off x="6792760" y="596152"/>
            <a:ext cx="4008498" cy="5442101"/>
          </a:xfrm>
          <a:prstGeom prst="foldedCorner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этим полем бушевало пламя,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ураган железа и огня.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поле танки сшиблись лбами,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Заскрежетала о броню броня.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две разгорячённых встречных бури,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Столкнулись… «Тигр» попятился назад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Броня, которую ковали в Руре,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Сдалась броне, что выковал Урал.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Простору, что сейчас лежит перед тобою,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полю русской славы суждено,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урагане танкового боя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Напоминает нам всегда оно.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стойкости, о героизме нашем,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словно символ вечной красоты.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«Тридцать четвёрке», памятником ставшей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всех сторон народ несёт цветы.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8" name="Picture 4" descr="Памятни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1787943"/>
            <a:ext cx="4833256" cy="366942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 flipH="1">
            <a:off x="11109201" y="5914874"/>
            <a:ext cx="737159" cy="68290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Победа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МАЙ- 1945 год</a:t>
            </a:r>
            <a:endParaRPr lang="ru-RU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с одним скругленным углом 38"/>
          <p:cNvSpPr/>
          <p:nvPr/>
        </p:nvSpPr>
        <p:spPr>
          <a:xfrm>
            <a:off x="677334" y="2185175"/>
            <a:ext cx="4489752" cy="614405"/>
          </a:xfrm>
          <a:prstGeom prst="round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-знамя победы над Рейхстагом!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с одним скругленным углом 39"/>
          <p:cNvSpPr/>
          <p:nvPr/>
        </p:nvSpPr>
        <p:spPr>
          <a:xfrm>
            <a:off x="677333" y="3259265"/>
            <a:ext cx="5883122" cy="659592"/>
          </a:xfrm>
          <a:prstGeom prst="round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мая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Берлине подписана полная капитуляция фашистской Германии.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с одним скругленным углом 41"/>
          <p:cNvSpPr/>
          <p:nvPr/>
        </p:nvSpPr>
        <p:spPr>
          <a:xfrm>
            <a:off x="677334" y="4275260"/>
            <a:ext cx="7494210" cy="700765"/>
          </a:xfrm>
          <a:prstGeom prst="round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мая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невиданным салютом - 30 залпами из тысячи орудий –Москва салютовала ПОБЕДЕ!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Объект 43" descr="Новости NEWSru.com :: Скончался Герой Советского Союза Михаил Минин, водрузивший знамя Победы над Рейхстагом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1899">
            <a:off x="8746241" y="208462"/>
            <a:ext cx="3165604" cy="192903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2052" name="Picture 4" descr="Берлин после войны: фотографии и факт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8301">
            <a:off x="8683411" y="2433844"/>
            <a:ext cx="3291267" cy="196945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Рисунок 45" descr="История и археология: СССР: чем гордились советские люди и о…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4424">
            <a:off x="8502553" y="4439059"/>
            <a:ext cx="3007531" cy="2216331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9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3285">
            <a:off x="-189870" y="6326334"/>
            <a:ext cx="1692518" cy="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с одним скругленным углом 2"/>
          <p:cNvSpPr/>
          <p:nvPr/>
        </p:nvSpPr>
        <p:spPr>
          <a:xfrm>
            <a:off x="4410991" y="309283"/>
            <a:ext cx="4181680" cy="1075764"/>
          </a:xfrm>
          <a:prstGeom prst="round1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–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в битве, войне при полном поражении противника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Маршал Победы-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Константинович Жуков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Речь Г.К. Жукова на параде Победы 1945 г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86" y="1930400"/>
            <a:ext cx="2772228" cy="3556000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20458" y="1930399"/>
            <a:ext cx="3483428" cy="3541488"/>
          </a:xfrm>
          <a:prstGeom prst="rect">
            <a:avLst/>
          </a:prstGeom>
          <a:ln w="28575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июня 1945 года принял Парад Победы  Советского Союза над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Германией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Войне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lub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2555">
            <a:off x="8765942" y="306446"/>
            <a:ext cx="2550330" cy="1990846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Фото события - 24 июня 1945 г.в Москве состоялся Парад Победы + Видео - Фото - Калейдоскоп Эмоций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7110">
            <a:off x="8850709" y="2405010"/>
            <a:ext cx="2839938" cy="199775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  <p:pic>
        <p:nvPicPr>
          <p:cNvPr id="10" name="Рисунок 9" descr="http://img0.liveinternet.ru/images/attach/c/5/86/542/86542578_2995475_Parad_Pobedi_na_Krasnoi_Ploshadi__194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3081">
            <a:off x="8385305" y="4453884"/>
            <a:ext cx="3024924" cy="2045335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</p:pic>
      <p:pic>
        <p:nvPicPr>
          <p:cNvPr id="11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20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Лента времени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04683" y="3215149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 битва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010696" y="3146322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</a:t>
            </a:r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битва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357716" y="3269225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</a:t>
            </a:r>
            <a:endParaRPr lang="ru-RU" sz="1100" b="1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784706" y="3000338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228736" y="2895600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Новороссийск</a:t>
            </a:r>
            <a:endParaRPr lang="ru-RU" sz="11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7649497" y="2738284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Победа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9055510" y="2507226"/>
            <a:ext cx="1430594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Ленинграда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5447">
            <a:off x="-39828" y="2703168"/>
            <a:ext cx="11081954" cy="86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5447">
            <a:off x="-8456" y="4928116"/>
            <a:ext cx="11153909" cy="82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132 L -0.34427 0.0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18" y="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7961E-16 L 0.34636 -0.041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18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11224 -0.00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2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 -0.02546 L -0.11054 -0.0178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8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11224 -0.0152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2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22222E-6 L -0.11589 0.03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4" descr="http://www.militaryimages.net/photopost/data/500/Victory_D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209">
            <a:off x="8564398" y="637868"/>
            <a:ext cx="3439292" cy="22240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4374" y="1937266"/>
            <a:ext cx="7940446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началась Великая Отечественная война? 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какими государствами шла Великая Отечественная война?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какой битвы были произнесены эти слова: «Велика Россия, а отступать некуда»!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современное название города, где происходила Сталинградская битва?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город во время войны называли «Блокадным»?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какой битвы наступил коренной перелом в Великой Отечественной войне?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дней длилась оборона Новороссийска?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числа был подписан акт о безоговорочной капитуляции Германии?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Какому полководцу народ присвоил звание «Маршал Победы»?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 где состоялся Парад Победы?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045" y="564022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353550" y="175260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6700" y="1473200"/>
            <a:ext cx="6261100" cy="33147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22 июня 1941 года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СССР и Германией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 Битва за Москву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Волгоград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Ленинград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 Курская битва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 225 дней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8. 8 мая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9. Г. К. Жуков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10. 24 мая  1945 г. В Москве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8000" y="535373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36700" y="2180882"/>
            <a:ext cx="6261100" cy="20609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 - </a:t>
            </a:r>
            <a:r>
              <a:rPr lang="ru-RU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6 - 9 баллов - </a:t>
            </a:r>
            <a:r>
              <a:rPr lang="ru-RU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3 - 5 баллов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повтори изученное </a:t>
            </a:r>
            <a:endParaRPr lang="ru-RU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71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Раскраска медаль Детские раскраски, распечатать, скачат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11888" r="1781" b="12937"/>
          <a:stretch/>
        </p:blipFill>
        <p:spPr bwMode="auto">
          <a:xfrm>
            <a:off x="3874681" y="1930400"/>
            <a:ext cx="2268201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5-конечная звезда 2"/>
          <p:cNvSpPr/>
          <p:nvPr/>
        </p:nvSpPr>
        <p:spPr>
          <a:xfrm>
            <a:off x="4551584" y="3571681"/>
            <a:ext cx="848167" cy="914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Раскраска медаль Детские раскраски, распечатать, скачат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11888" r="1781" b="12937"/>
          <a:stretch/>
        </p:blipFill>
        <p:spPr bwMode="auto">
          <a:xfrm>
            <a:off x="6226709" y="1930400"/>
            <a:ext cx="2268201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Раскраска медаль Детские раскраски, распечатать, скачат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11888" r="1781" b="12937"/>
          <a:stretch/>
        </p:blipFill>
        <p:spPr bwMode="auto">
          <a:xfrm>
            <a:off x="1606480" y="1930400"/>
            <a:ext cx="2268201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5-конечная звезда 9"/>
          <p:cNvSpPr/>
          <p:nvPr/>
        </p:nvSpPr>
        <p:spPr>
          <a:xfrm>
            <a:off x="6936725" y="3571681"/>
            <a:ext cx="848167" cy="9144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259512" y="3571681"/>
            <a:ext cx="848167" cy="914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19601" y="5410199"/>
            <a:ext cx="1320393" cy="83969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070101" y="5410200"/>
            <a:ext cx="1371600" cy="83969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798368" y="5336236"/>
            <a:ext cx="1269594" cy="83969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3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6" grpId="0" animBg="1"/>
      <p:bldP spid="13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1.Учебник стр.140-146,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стр.146 – Проверь себя.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2.Подготовить сообщение о городах 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получили звание «Город-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герой».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2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войная волна 3"/>
          <p:cNvSpPr/>
          <p:nvPr/>
        </p:nvSpPr>
        <p:spPr>
          <a:xfrm>
            <a:off x="1815353" y="201706"/>
            <a:ext cx="7404847" cy="1643903"/>
          </a:xfrm>
          <a:prstGeom prst="doubleWave">
            <a:avLst>
              <a:gd name="adj1" fmla="val 6250"/>
              <a:gd name="adj2" fmla="val -301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 !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Персональный сайт - Доска почёт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9334"/>
            <a:ext cx="11861800" cy="52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163282" y="61969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05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Иллюстрирование презентации  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- ресурсы: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2600" y="1987550"/>
            <a:ext cx="7280102" cy="40767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https://ru.wikipedia.org/wiki</a:t>
            </a:r>
            <a:endParaRPr lang="ru-RU" sz="32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http://razukraska.ru/veshi/raskraska-medal.htm</a:t>
            </a:r>
            <a:endParaRPr lang="ru-RU" sz="32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http://topwar.ru/11381-oborona-doma-pavlova-kak-eto-bylo.html</a:t>
            </a:r>
            <a:endParaRPr lang="ru-RU" sz="32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http://www.prohorovskoe-pole.ru/index.php/2012-04-10-13-10-10.html</a:t>
            </a:r>
            <a:endParaRPr lang="ru-RU" sz="32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50100" y="4025900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50100" y="429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42926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163282" y="61969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0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 война,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 беда,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боль взывает к людям.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Давайте, люди никогда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этом не забудем!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bestia-wm.ru/wp-content/uploads/2012/05/Georgievskaya-lent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847" y="243796"/>
            <a:ext cx="8596669" cy="1351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lm4.meta.ua/pic/0/81/48/xvuPQPCJ2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22" y="2452099"/>
            <a:ext cx="3564292" cy="257157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Рисунок 6" descr="https://encrypted-tbn3.gstatic.com/images?q=tbn:ANd9GcQcRtWnNwMSNhLtjsSUSiGkaZnFfYTu57crc60XGTdUxZIS7fn9kA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332" y="2379234"/>
            <a:ext cx="3564292" cy="264444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8" name="Рисунок 7" descr="http://s03.radikal.ru/i176/1105/61/136016d4015c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22" y="2370814"/>
            <a:ext cx="3564292" cy="273414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9" name="Рисунок 8" descr="http://www.blockhaus.ru/forum/uploads/monthly_2008_12/post-306-1229888067_thumb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6" b="9826"/>
          <a:stretch>
            <a:fillRect/>
          </a:stretch>
        </p:blipFill>
        <p:spPr bwMode="auto">
          <a:xfrm>
            <a:off x="7901487" y="2370814"/>
            <a:ext cx="3583981" cy="277478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10" name="Рисунок 9" descr="http://frame1.loadup.ru/9e/f2/1869396.3.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3" r="337" b="6173"/>
          <a:stretch>
            <a:fillRect/>
          </a:stretch>
        </p:blipFill>
        <p:spPr bwMode="auto">
          <a:xfrm>
            <a:off x="7559824" y="2379234"/>
            <a:ext cx="4267305" cy="283028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2778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2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0389" y="299047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Лента времени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00389" y="3215049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010696" y="3146322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</a:t>
            </a:r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битва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357716" y="3269225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</a:t>
            </a:r>
            <a:endParaRPr lang="ru-RU" sz="1100" b="1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793226" y="3083595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228736" y="2895600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</a:t>
            </a:r>
            <a:r>
              <a:rPr lang="ru-RU" sz="11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Новороссийск</a:t>
            </a:r>
            <a:endParaRPr lang="ru-RU" sz="11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7649497" y="2738284"/>
            <a:ext cx="1415846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Ленинграда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9055510" y="2507226"/>
            <a:ext cx="1430594" cy="2492478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Победа</a:t>
            </a:r>
            <a:endParaRPr lang="ru-RU" sz="1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5447">
            <a:off x="-39828" y="2697046"/>
            <a:ext cx="11081954" cy="86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5447">
            <a:off x="14455" y="4940267"/>
            <a:ext cx="11153909" cy="82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усеченными противолежащими углами 1"/>
          <p:cNvSpPr/>
          <p:nvPr/>
        </p:nvSpPr>
        <p:spPr>
          <a:xfrm>
            <a:off x="708659" y="965201"/>
            <a:ext cx="9777445" cy="1463368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Словарь: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Веха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важный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момент, этап в развитии чего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Хронология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перечень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 в их исторической последовательности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война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справедливая война в защиту своего Отечества.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Памятные даты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716977" y="1224116"/>
            <a:ext cx="2452329" cy="1721747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716977" y="4701336"/>
            <a:ext cx="2452329" cy="1935437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битва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872693" y="4716085"/>
            <a:ext cx="2681668" cy="1964933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</a:t>
            </a:r>
            <a:r>
              <a:rPr lang="ru-RU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Новороссийск</a:t>
            </a:r>
            <a:endParaRPr lang="ru-RU" b="1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813700" y="2684206"/>
            <a:ext cx="2770158" cy="2017131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</a:t>
            </a: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6435524" y="2566219"/>
            <a:ext cx="2580009" cy="2005781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Ленинграда</a:t>
            </a: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6400801" y="4572000"/>
            <a:ext cx="2787444" cy="199103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Победа</a:t>
            </a: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716977" y="2728452"/>
            <a:ext cx="2452329" cy="1972885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Управляющая кнопка: далее 13">
            <a:hlinkClick r:id="rId2" action="ppaction://hlinksldjump" highlightClick="1"/>
          </p:cNvPr>
          <p:cNvSpPr/>
          <p:nvPr/>
        </p:nvSpPr>
        <p:spPr>
          <a:xfrm>
            <a:off x="5540415" y="2307395"/>
            <a:ext cx="508000" cy="3338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rId3" action="ppaction://hlinksldjump" highlightClick="1"/>
          </p:cNvPr>
          <p:cNvSpPr/>
          <p:nvPr/>
        </p:nvSpPr>
        <p:spPr>
          <a:xfrm>
            <a:off x="2664108" y="4047544"/>
            <a:ext cx="493486" cy="348344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4" action="ppaction://hlinksldjump" highlightClick="1"/>
          </p:cNvPr>
          <p:cNvSpPr/>
          <p:nvPr/>
        </p:nvSpPr>
        <p:spPr>
          <a:xfrm>
            <a:off x="5604387" y="4011561"/>
            <a:ext cx="486696" cy="368710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5" action="ppaction://hlinksldjump" highlightClick="1"/>
          </p:cNvPr>
          <p:cNvSpPr/>
          <p:nvPr/>
        </p:nvSpPr>
        <p:spPr>
          <a:xfrm>
            <a:off x="8509819" y="3819832"/>
            <a:ext cx="422984" cy="408235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rId6" action="ppaction://hlinksldjump" highlightClick="1"/>
          </p:cNvPr>
          <p:cNvSpPr/>
          <p:nvPr/>
        </p:nvSpPr>
        <p:spPr>
          <a:xfrm>
            <a:off x="3082413" y="5943600"/>
            <a:ext cx="368709" cy="467229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rId7" action="ppaction://hlinksldjump" highlightClick="1"/>
          </p:cNvPr>
          <p:cNvSpPr/>
          <p:nvPr/>
        </p:nvSpPr>
        <p:spPr>
          <a:xfrm>
            <a:off x="5678128" y="5825613"/>
            <a:ext cx="363989" cy="427703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rId8" action="ppaction://hlinksldjump" highlightClick="1"/>
          </p:cNvPr>
          <p:cNvSpPr/>
          <p:nvPr/>
        </p:nvSpPr>
        <p:spPr>
          <a:xfrm>
            <a:off x="8731044" y="5781367"/>
            <a:ext cx="309717" cy="481977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8991" y="389846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войны 22 июня 1941 год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www.nkj.ru/upload/iblock/8a9/8a9b56c8c8bfe2ce62ac0c6e5e6dfb1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929" y="215676"/>
            <a:ext cx="3417215" cy="390638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2" name="AutoShape 2" descr="Родина-мать,плакаты войны смотреть,великая отечественная вой…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DataLife Engine Версия для печати Великая отечественная война - плакат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3384">
            <a:off x="6470692" y="2718680"/>
            <a:ext cx="2376805" cy="3103880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3078" name="Picture 6" descr="D1mex: Май 20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516" y="4492190"/>
            <a:ext cx="3310361" cy="216239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Двойная волна 2"/>
          <p:cNvSpPr/>
          <p:nvPr/>
        </p:nvSpPr>
        <p:spPr>
          <a:xfrm>
            <a:off x="694481" y="1527858"/>
            <a:ext cx="4813963" cy="3622875"/>
          </a:xfrm>
          <a:prstGeom prst="doubleWave">
            <a:avLst>
              <a:gd name="adj1" fmla="val 6250"/>
              <a:gd name="adj2" fmla="val -250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Страшная дата.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Страна поднялась.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Встали все, кто мог держать в руках оружие, кто мог защищать Родину.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6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1931988"/>
            <a:ext cx="8596313" cy="259556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0" y="5045075"/>
            <a:ext cx="8596313" cy="1514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Объект 12" descr="http://stan-1.ru/blog/uploads/ussr/1941-tv.jpeg"/>
          <p:cNvPicPr>
            <a:picLocks noGrp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5" b="20115"/>
          <a:stretch>
            <a:fillRect/>
          </a:stretch>
        </p:blipFill>
        <p:spPr bwMode="auto">
          <a:xfrm>
            <a:off x="7746568" y="936616"/>
            <a:ext cx="3223492" cy="1514475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14" name="Рисунок 13" descr="http://delostalina.ru/meshcheryakov/clip_image0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568" y="2714761"/>
            <a:ext cx="3223492" cy="150485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15" name="Рисунок 14" descr="http://velikayavoina1941.narod.ru/images/goroda-geroi-Moskva-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568" y="4478441"/>
            <a:ext cx="3208978" cy="168182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04799" y="290285"/>
            <a:ext cx="3227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войны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с одним вырезанным углом 1"/>
          <p:cNvSpPr/>
          <p:nvPr/>
        </p:nvSpPr>
        <p:spPr>
          <a:xfrm>
            <a:off x="754744" y="1354592"/>
            <a:ext cx="6676570" cy="914400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Мирный воскресный день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754744" y="3116158"/>
            <a:ext cx="6676570" cy="914400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Началась война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с одним вырезанным углом 11"/>
          <p:cNvSpPr/>
          <p:nvPr/>
        </p:nvSpPr>
        <p:spPr>
          <a:xfrm>
            <a:off x="754745" y="4804682"/>
            <a:ext cx="6676569" cy="997630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народ встал на защиту родины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443">
            <a:off x="-315682" y="6044509"/>
            <a:ext cx="1400406" cy="6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aralbum.ru/wp-content/uploads/2011/03/Levitan.jp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255" y="756393"/>
            <a:ext cx="4714548" cy="4309093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9314" y="812800"/>
            <a:ext cx="5878286" cy="1384995"/>
          </a:xfrm>
          <a:prstGeom prst="rect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Левитан - советский комментатор, его голос был известен каждому жителю СССР.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правляющая кнопка: домой 1">
            <a:hlinkClick r:id="rId5" action="ppaction://hlinksldjump" highlightClick="1"/>
          </p:cNvPr>
          <p:cNvSpPr/>
          <p:nvPr/>
        </p:nvSpPr>
        <p:spPr>
          <a:xfrm>
            <a:off x="10274300" y="5892800"/>
            <a:ext cx="629919" cy="635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Голос Левитана 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4100" y="50654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0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1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49" y="29028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сентября 1941 – 20 апреля 1942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5503"/>
            <a:ext cx="5796037" cy="529249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 разработали план завоевания Москвы, уничтожения значительного числа жителей, разрушения города и его затопления. 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Смертельная опасность возникла не только над Москвой, но и над всей страной.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www.ahmerov.com/book_images/%D0%96%D0%B5%D0%BB%D0%B5%D0%B7%D0%BD%D0%BE%D0%B4%D0%BE%D1%80%D0%BE%D0%B6%D0%BD%D0%B8%D0%BA%D0%B8%20%D0%B2%20%D0%B2%D0%B5%D0%BB%D0%B8%D0%BA%D0%BE%D0%B9%20%D0%BE%D1%82%D0%B5%D1%87%D0%B5%D1%81%D1%82%D0%B2%D0%B5%D0%BD%D0%BD%D0%BE%D0%B9%20%D0%B2%D0%BE%D0%B9%D0%BD%D0%B5%201941%E2%80%931945%20%D0%9A%D0%BE%D0%BD%D0%B0%D1%80%D0%B5%D0%B2%20%D0%9D.%D0%A1..files/image04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256" y="2685831"/>
            <a:ext cx="4581058" cy="2865884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с одним скругленным углом 4"/>
          <p:cNvSpPr/>
          <p:nvPr/>
        </p:nvSpPr>
        <p:spPr>
          <a:xfrm rot="344177">
            <a:off x="7800435" y="1788929"/>
            <a:ext cx="4180909" cy="826924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защиты города Москвы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гитлеровских захватчиков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Главная страница - &quot;ПРАЗДНИК&quot; - PrazdnikMedia.r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3285">
            <a:off x="-248864" y="6198496"/>
            <a:ext cx="1692518" cy="6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58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1772</TotalTime>
  <Words>861</Words>
  <Application>Microsoft Office PowerPoint</Application>
  <PresentationFormat>Широкоэкранный</PresentationFormat>
  <Paragraphs>222</Paragraphs>
  <Slides>29</Slides>
  <Notes>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Times New Roman</vt:lpstr>
      <vt:lpstr>Trebuchet MS</vt:lpstr>
      <vt:lpstr>Wingdings 3</vt:lpstr>
      <vt:lpstr>Грань</vt:lpstr>
      <vt:lpstr>Великая война. Великая Победа. </vt:lpstr>
      <vt:lpstr>Цель: </vt:lpstr>
      <vt:lpstr>Презентация PowerPoint</vt:lpstr>
      <vt:lpstr>Лента времени</vt:lpstr>
      <vt:lpstr> Памятные даты  </vt:lpstr>
      <vt:lpstr>Презентация PowerPoint</vt:lpstr>
      <vt:lpstr>                </vt:lpstr>
      <vt:lpstr>Презентация PowerPoint</vt:lpstr>
      <vt:lpstr>Битва за Москву 30 сентября 1941 – 20 апреля 1942</vt:lpstr>
      <vt:lpstr> Московская  битва.     Борис Кочетков.</vt:lpstr>
      <vt:lpstr>           Сталинградская битва.</vt:lpstr>
      <vt:lpstr>Яков Федотович Павлов  </vt:lpstr>
      <vt:lpstr>Что мы знаем о героях своей семьи?</vt:lpstr>
      <vt:lpstr>                     Мамаев Курган</vt:lpstr>
      <vt:lpstr>Презентация PowerPoint</vt:lpstr>
      <vt:lpstr>        Блокада Ленинграда    8 сентября 1941 - 27 января 1944</vt:lpstr>
      <vt:lpstr>          Дневник Тани Савичевой </vt:lpstr>
      <vt:lpstr>Битва за Новороссийск июль 1942 – 16 сентября 1943</vt:lpstr>
      <vt:lpstr>Курская битва 5 июля 1943 - 23 августа 1943</vt:lpstr>
      <vt:lpstr>Танковое сражение под  Прохоровкой</vt:lpstr>
      <vt:lpstr>Великая Победа МАЙ- 1945 год</vt:lpstr>
      <vt:lpstr>Маршал Победы- Георгий Константинович Жуков</vt:lpstr>
      <vt:lpstr>Лента времени</vt:lpstr>
      <vt:lpstr>Викторина</vt:lpstr>
      <vt:lpstr>Ответы:</vt:lpstr>
      <vt:lpstr>Рефлексия</vt:lpstr>
      <vt:lpstr>Домашнее задание</vt:lpstr>
      <vt:lpstr>Презентация PowerPoint</vt:lpstr>
      <vt:lpstr>Иллюстрирование презентации   интернет - ресурсы: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война. Великая Победа.</dc:title>
  <dc:creator>Вячеслав Андрейченко</dc:creator>
  <cp:lastModifiedBy>Вячеслав Андрейченко</cp:lastModifiedBy>
  <cp:revision>173</cp:revision>
  <dcterms:created xsi:type="dcterms:W3CDTF">2015-03-17T19:09:51Z</dcterms:created>
  <dcterms:modified xsi:type="dcterms:W3CDTF">2015-03-31T06:52:07Z</dcterms:modified>
</cp:coreProperties>
</file>